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152" y="9124399"/>
            <a:ext cx="2328241" cy="3556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1352" y="3026839"/>
            <a:ext cx="2302579" cy="2302579"/>
            <a:chOff x="2931352" y="3026839"/>
            <a:chExt cx="2302579" cy="23025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1352" y="3026839"/>
              <a:ext cx="2302579" cy="23025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3616" y="2978254"/>
            <a:ext cx="6249594" cy="5992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9911" y="2168492"/>
            <a:ext cx="16051996" cy="6848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41036" y="7114192"/>
            <a:ext cx="3815560" cy="3815560"/>
            <a:chOff x="10241036" y="7114192"/>
            <a:chExt cx="3815560" cy="38155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1036" y="7114192"/>
              <a:ext cx="3815560" cy="38155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3541" y="5634293"/>
            <a:ext cx="3810656" cy="16073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01470" y="8874496"/>
            <a:ext cx="3591796" cy="9015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45815" y="8874496"/>
            <a:ext cx="3582272" cy="9015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59952" cy="35398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1573632" cy="791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6599" y="3138142"/>
            <a:ext cx="5676849" cy="3176780"/>
            <a:chOff x="10296599" y="3138142"/>
            <a:chExt cx="5676849" cy="31767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599" y="3138142"/>
              <a:ext cx="5676849" cy="3176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599" y="6314921"/>
            <a:ext cx="5676849" cy="3238471"/>
            <a:chOff x="10296599" y="6314921"/>
            <a:chExt cx="5676849" cy="3238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599" y="6314921"/>
              <a:ext cx="5676849" cy="3238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36306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351845" cy="1311998"/>
          </a:xfrm>
          <a:prstGeom prst="rect">
            <a:avLst/>
          </a:prstGeom>
        </p:spPr>
      </p:pic>
      <p:pic>
        <p:nvPicPr>
          <p:cNvPr id="2" name="22년 1학기 캡스톤-시연동영상-감자컴퓨터(이승언)">
            <a:hlinkClick r:id="" action="ppaction://media"/>
            <a:extLst>
              <a:ext uri="{FF2B5EF4-FFF2-40B4-BE49-F238E27FC236}">
                <a16:creationId xmlns:a16="http://schemas.microsoft.com/office/drawing/2014/main" id="{02C569AB-BB4C-F0AC-295E-960F7D40F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33800" y="3238500"/>
            <a:ext cx="10207256" cy="5741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45829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6926588" cy="13215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3672" y="3447736"/>
            <a:ext cx="5249290" cy="5249290"/>
            <a:chOff x="2643672" y="3447736"/>
            <a:chExt cx="5249290" cy="5249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3672" y="3447736"/>
              <a:ext cx="5249290" cy="5249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7338" y="3447736"/>
            <a:ext cx="5249290" cy="5249290"/>
            <a:chOff x="10177338" y="3447736"/>
            <a:chExt cx="5249290" cy="52492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7338" y="3447736"/>
              <a:ext cx="5249290" cy="52492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1937" y="8804176"/>
            <a:ext cx="1602136" cy="8010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9386" y="8804176"/>
            <a:ext cx="2507717" cy="8010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5071" y="6470154"/>
            <a:ext cx="3815560" cy="3815560"/>
            <a:chOff x="6285071" y="6470154"/>
            <a:chExt cx="3815560" cy="3815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071" y="6470154"/>
              <a:ext cx="3815560" cy="38155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2622" y="2849642"/>
            <a:ext cx="8931862" cy="1592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0058" y="9105534"/>
            <a:ext cx="3401997" cy="3271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4866" y="5595618"/>
            <a:ext cx="4082518" cy="18210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117" y="4618590"/>
            <a:ext cx="5031457" cy="2685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40" y="3933201"/>
            <a:ext cx="500016" cy="3523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191" y="387487"/>
            <a:ext cx="1974401" cy="19464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8162" y="4054134"/>
            <a:ext cx="10605719" cy="4971431"/>
            <a:chOff x="6888162" y="4054134"/>
            <a:chExt cx="10605719" cy="49714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8162" y="4054134"/>
              <a:ext cx="10605719" cy="49714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72931" y="771703"/>
            <a:ext cx="3342017" cy="12729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1974401" cy="19464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31" y="771703"/>
            <a:ext cx="3342017" cy="1272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99569" y="4516178"/>
            <a:ext cx="5619479" cy="2958922"/>
            <a:chOff x="9999569" y="4516178"/>
            <a:chExt cx="5619479" cy="2958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9569" y="4516178"/>
              <a:ext cx="5619479" cy="2958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4116" y="4516178"/>
            <a:ext cx="4053318" cy="2958922"/>
            <a:chOff x="3424116" y="4516178"/>
            <a:chExt cx="4053318" cy="2958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116" y="4516178"/>
              <a:ext cx="4053318" cy="2958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36306" cy="19464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275350" cy="1330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11565" y="2664523"/>
            <a:ext cx="3466145" cy="3466145"/>
            <a:chOff x="13311565" y="2664523"/>
            <a:chExt cx="3466145" cy="3466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1565" y="2664523"/>
              <a:ext cx="3466145" cy="3466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6281" y="6195935"/>
            <a:ext cx="6171429" cy="3466145"/>
            <a:chOff x="10606281" y="6195935"/>
            <a:chExt cx="6171429" cy="34661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6281" y="6195935"/>
              <a:ext cx="6171429" cy="34661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0562" y="4188243"/>
            <a:ext cx="5061181" cy="3958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17030" y="4071160"/>
            <a:ext cx="1702043" cy="5352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440" y="3933201"/>
            <a:ext cx="500016" cy="352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8439" y="6888696"/>
            <a:ext cx="500016" cy="3523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91" y="387487"/>
            <a:ext cx="2126782" cy="1947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927" y="771704"/>
            <a:ext cx="3167350" cy="1264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63946" y="3842964"/>
            <a:ext cx="9413087" cy="4563029"/>
            <a:chOff x="7863946" y="3842964"/>
            <a:chExt cx="9413087" cy="4563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3946" y="3842964"/>
              <a:ext cx="9413087" cy="4563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117" y="4618593"/>
            <a:ext cx="5882733" cy="9243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8774" y="5892945"/>
            <a:ext cx="6191733" cy="4956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735" y="3240140"/>
            <a:ext cx="2822479" cy="7912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285962" cy="3104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6599" y="3110549"/>
            <a:ext cx="5676849" cy="3096463"/>
            <a:chOff x="10296599" y="3110549"/>
            <a:chExt cx="5676849" cy="3096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599" y="3110549"/>
              <a:ext cx="5676849" cy="3096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599" y="6227847"/>
            <a:ext cx="5676849" cy="3120254"/>
            <a:chOff x="10296599" y="6227847"/>
            <a:chExt cx="5676849" cy="31202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599" y="6227847"/>
              <a:ext cx="5676849" cy="31202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735" y="3240144"/>
            <a:ext cx="1497346" cy="8010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72933" cy="48292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2832051" cy="801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99320" y="3292953"/>
            <a:ext cx="7446459" cy="2448969"/>
            <a:chOff x="9099320" y="3292953"/>
            <a:chExt cx="7446459" cy="24489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320" y="3292953"/>
              <a:ext cx="7446459" cy="24489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6835" y="6229479"/>
            <a:ext cx="6171429" cy="2956470"/>
            <a:chOff x="9736835" y="6229479"/>
            <a:chExt cx="6171429" cy="2956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6835" y="6229479"/>
              <a:ext cx="6171429" cy="2956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94285" cy="3104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2387193" cy="791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78912" y="4070619"/>
            <a:ext cx="6171429" cy="3435809"/>
            <a:chOff x="10078912" y="4070619"/>
            <a:chExt cx="6171429" cy="3435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8912" y="4070619"/>
              <a:ext cx="6171429" cy="3435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2268299"/>
            <a:ext cx="18532003" cy="8093244"/>
            <a:chOff x="-132545" y="2268299"/>
            <a:chExt cx="18532003" cy="8093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2268299"/>
              <a:ext cx="18532003" cy="8093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91" y="387487"/>
            <a:ext cx="2183925" cy="1947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927" y="771704"/>
            <a:ext cx="3342322" cy="1321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117" y="4477250"/>
            <a:ext cx="7559952" cy="35398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35" y="3240144"/>
            <a:ext cx="1669917" cy="913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6599" y="3086387"/>
            <a:ext cx="5676849" cy="3135253"/>
            <a:chOff x="10296599" y="3086387"/>
            <a:chExt cx="5676849" cy="31352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599" y="3086387"/>
              <a:ext cx="5676849" cy="3135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599" y="6314921"/>
            <a:ext cx="5676849" cy="3331207"/>
            <a:chOff x="10296599" y="6314921"/>
            <a:chExt cx="5676849" cy="33312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599" y="6314921"/>
              <a:ext cx="5676849" cy="3331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이승언</cp:lastModifiedBy>
  <cp:revision>2</cp:revision>
  <dcterms:created xsi:type="dcterms:W3CDTF">2022-05-27T05:47:07Z</dcterms:created>
  <dcterms:modified xsi:type="dcterms:W3CDTF">2022-05-26T20:48:45Z</dcterms:modified>
</cp:coreProperties>
</file>